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62" r:id="rId3"/>
    <p:sldId id="267" r:id="rId4"/>
    <p:sldId id="266" r:id="rId5"/>
    <p:sldId id="265" r:id="rId6"/>
    <p:sldId id="264" r:id="rId7"/>
    <p:sldId id="263" r:id="rId8"/>
    <p:sldId id="261" r:id="rId9"/>
    <p:sldId id="260" r:id="rId10"/>
    <p:sldId id="259" r:id="rId11"/>
    <p:sldId id="258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9"/>
    <p:restoredTop sz="94728"/>
  </p:normalViewPr>
  <p:slideViewPr>
    <p:cSldViewPr snapToGrid="0" snapToObjects="1">
      <p:cViewPr>
        <p:scale>
          <a:sx n="173" d="100"/>
          <a:sy n="173" d="100"/>
        </p:scale>
        <p:origin x="111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951"/>
            <a:ext cx="2641224" cy="271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95" y="336083"/>
            <a:ext cx="9395917" cy="22995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8095" y="1401053"/>
            <a:ext cx="877529" cy="16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125</Words>
  <Application>Microsoft Macintosh PowerPoint</Application>
  <PresentationFormat>Widescreen</PresentationFormat>
  <Paragraphs>59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</cp:revision>
  <dcterms:created xsi:type="dcterms:W3CDTF">2018-07-14T05:57:33Z</dcterms:created>
  <dcterms:modified xsi:type="dcterms:W3CDTF">2018-07-20T00:27:51Z</dcterms:modified>
</cp:coreProperties>
</file>